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E81F04CF-6496-4C42-B22A-5D016A7DF3BC}" v="1" dt="2023-06-19T07:28:24.9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30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-LfljO8x7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916166" y="519657"/>
            <a:ext cx="268855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 الرابع   العشرين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يلتزم بلبس الزي الخاص بالعمل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بشروط وإجراءات الأمن والسلامة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زي العمل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036169" y="2425120"/>
            <a:ext cx="14446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ورقة عمل 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652927" y="250886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397383" y="2508868"/>
            <a:ext cx="290656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/>
              <a:t>اختيار الزي المناسب للعمل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AFE9A2-3AE0-E8D7-F14A-17AC9BA41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887" y="3079581"/>
            <a:ext cx="5156176" cy="32918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3BE4ACA-44D2-9FFF-4F87-B4FF3ECF4FA6}"/>
              </a:ext>
            </a:extLst>
          </p:cNvPr>
          <p:cNvSpPr txBox="1"/>
          <p:nvPr/>
        </p:nvSpPr>
        <p:spPr>
          <a:xfrm>
            <a:off x="870966" y="3887468"/>
            <a:ext cx="60944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https://youtu.be/v-LfljO8x7g</a:t>
            </a:r>
            <a:endParaRPr lang="ar-A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43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55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